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Education, Research, Innovation, and Management (IMCERIM-2026)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esktop\imcerim seoul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51918"/>
            <a:ext cx="3071802" cy="762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Education, Research, Innovation, and Management (IMCERIM-2026)</a:t>
            </a:r>
          </a:p>
        </p:txBody>
      </p:sp>
      <p:pic>
        <p:nvPicPr>
          <p:cNvPr id="6" name="Picture 2" descr="C:\Users\Manas IT\Desktop\imcerim seoul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51918"/>
            <a:ext cx="3071802" cy="762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Education, Research, Innovation, and Management (IMCERIM-2026)</a:t>
            </a:r>
          </a:p>
        </p:txBody>
      </p:sp>
      <p:pic>
        <p:nvPicPr>
          <p:cNvPr id="6" name="Picture 2" descr="C:\Users\Manas IT\Desktop\imcerim seou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1918"/>
            <a:ext cx="3071802" cy="762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Education, Research, Innovation, and Management (IMCERIM-2026)</a:t>
            </a:r>
          </a:p>
        </p:txBody>
      </p:sp>
      <p:pic>
        <p:nvPicPr>
          <p:cNvPr id="6" name="Picture 2" descr="C:\Users\Manas IT\Desktop\imcerim seou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1918"/>
            <a:ext cx="3071802" cy="762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Education, Research, Innovation, and Management (IMCERIM-2026)</a:t>
            </a:r>
          </a:p>
        </p:txBody>
      </p:sp>
      <p:pic>
        <p:nvPicPr>
          <p:cNvPr id="6" name="Picture 2" descr="C:\Users\Manas IT\Desktop\imcerim seou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1918"/>
            <a:ext cx="3071802" cy="762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Education, Research, Innovation, and Management (IMCERIM-2026)</a:t>
            </a:r>
          </a:p>
        </p:txBody>
      </p:sp>
      <p:pic>
        <p:nvPicPr>
          <p:cNvPr id="6" name="Picture 2" descr="C:\Users\Manas IT\Desktop\imcerim seou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1918"/>
            <a:ext cx="3071802" cy="762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Education, Research, Innovation, and Management (IMCERIM-2026)</a:t>
            </a:r>
          </a:p>
        </p:txBody>
      </p:sp>
      <p:pic>
        <p:nvPicPr>
          <p:cNvPr id="6" name="Picture 2" descr="C:\Users\Manas IT\Desktop\imcerim seou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1918"/>
            <a:ext cx="3071802" cy="762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Education, Research, Innovation, and Management (IMCERIM-2026)</a:t>
            </a:r>
          </a:p>
        </p:txBody>
      </p:sp>
      <p:pic>
        <p:nvPicPr>
          <p:cNvPr id="7" name="Picture 2" descr="C:\Users\Manas IT\Desktop\imcerim seou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1918"/>
            <a:ext cx="3071802" cy="762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</TotalTime>
  <Words>202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97</cp:revision>
  <dcterms:created xsi:type="dcterms:W3CDTF">2017-12-21T10:51:09Z</dcterms:created>
  <dcterms:modified xsi:type="dcterms:W3CDTF">2026-01-30T11:47:40Z</dcterms:modified>
</cp:coreProperties>
</file>